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58" r:id="rId7"/>
    <p:sldId id="286" r:id="rId8"/>
    <p:sldId id="287" r:id="rId9"/>
    <p:sldId id="288" r:id="rId10"/>
    <p:sldId id="289" r:id="rId11"/>
    <p:sldId id="276" r:id="rId12"/>
    <p:sldId id="274" r:id="rId13"/>
    <p:sldId id="275" r:id="rId14"/>
    <p:sldId id="290" r:id="rId15"/>
    <p:sldId id="281" r:id="rId16"/>
    <p:sldId id="262" r:id="rId17"/>
    <p:sldId id="283" r:id="rId18"/>
    <p:sldId id="284" r:id="rId19"/>
    <p:sldId id="291" r:id="rId2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9633" autoAdjust="0"/>
  </p:normalViewPr>
  <p:slideViewPr>
    <p:cSldViewPr>
      <p:cViewPr>
        <p:scale>
          <a:sx n="90" d="100"/>
          <a:sy n="90" d="100"/>
        </p:scale>
        <p:origin x="-307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43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4-30T14:44:08.91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C410E-D5A9-4432-AA9E-8E591FF9E52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7B0A-D475-465C-9770-76319FD1E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7B0A-D475-465C-9770-76319FD1E1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0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7B0A-D475-465C-9770-76319FD1E1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3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5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9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3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6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9E9C-F8A1-4F4D-B811-080FC9B337A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7C57A-25C4-409F-B3F7-4FF896B3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A7RxVsVZMQ" TargetMode="External"/><Relationship Id="rId2" Type="http://schemas.openxmlformats.org/officeDocument/2006/relationships/hyperlink" Target="https://www.youtube.com/watch?v=VedEqmLFkc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ywOwtLisR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MOE BERG</a:t>
            </a:r>
            <a:br>
              <a:rPr lang="en-US" b="1" dirty="0" smtClean="0"/>
            </a:br>
            <a:r>
              <a:rPr lang="en-US" b="1" dirty="0" smtClean="0"/>
              <a:t>Baseball Player-Spy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5829300" y="7416800"/>
            <a:ext cx="57150" cy="1016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ob\Documents\Tonys Presentation #2\Boo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685800"/>
            <a:ext cx="4337050" cy="73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b\Documents\Tonys Presentation #2\Actress Ste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2627313"/>
            <a:ext cx="2606675" cy="27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b\Documents\Tonys Presentation #2\Fam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78698"/>
            <a:ext cx="6617966" cy="53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4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b\Documents\Tonys Presentation #2\Basebal G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1561"/>
            <a:ext cx="5741073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ob\Documents\Tonys Presentation #2\The Atlantic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119" y="0"/>
            <a:ext cx="7540625" cy="992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b\Documents\Tonys Presentation #2\Rhe Atlantic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" y="152400"/>
            <a:ext cx="6819138" cy="79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ob\Documents\Tonys Presentation #2\With Cam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0" y="105103"/>
            <a:ext cx="6593784" cy="90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b\Documents\Tonys Presentation #2\Soph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38200"/>
            <a:ext cx="6509466" cy="81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0"/>
            <a:ext cx="1714500" cy="8073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100" b="1" i="1" u="sng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Key moments in Moe’s Life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Eccentric Family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Princeton &amp; Columbia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\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Sorboone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Books and Baseball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1Stella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Japan Trips, 1932 &amp; 1934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Atlantic Monthly Article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“Information Please” Radio Show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Personal Message to Japan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OIAA Assignment and Nelson Rockefeller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OSS Assignment and “Wild Bill” Donovan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Remus" &amp; Rome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Werner Heisenberg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Takizo</a:t>
            </a: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Matsumoto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Sad Ending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6324600" cy="4560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>
                <a:ea typeface="Calibri"/>
                <a:cs typeface="Times New Roman"/>
              </a:rPr>
              <a:t>RECOMMENDED YOU TUBE VIDEOS TO WATCH ON MOE BERG </a:t>
            </a:r>
            <a:endParaRPr lang="en-US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a typeface="Calibri"/>
                <a:cs typeface="Times New Roman"/>
              </a:rPr>
              <a:t> </a:t>
            </a:r>
            <a:endParaRPr lang="en-US" sz="11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000000"/>
                </a:solidFill>
                <a:ea typeface="Times New Roman"/>
                <a:cs typeface="Calibri"/>
              </a:rPr>
              <a:t>MORRA</a:t>
            </a: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solidFill>
                  <a:srgbClr val="0000FF"/>
                </a:solidFill>
                <a:ea typeface="Times New Roman"/>
                <a:cs typeface="Calibri"/>
                <a:hlinkClick r:id="rId2"/>
              </a:rPr>
              <a:t>https://www.youtube.com/watch?v=VedEqmLFkcA</a:t>
            </a: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solidFill>
                  <a:srgbClr val="000000"/>
                </a:solidFill>
                <a:ea typeface="Times New Roman"/>
                <a:cs typeface="Calibri"/>
              </a:rPr>
              <a:t>  2. Ira </a:t>
            </a:r>
            <a:r>
              <a:rPr lang="en-US" sz="2200" b="1" dirty="0" err="1">
                <a:solidFill>
                  <a:srgbClr val="000000"/>
                </a:solidFill>
                <a:ea typeface="Times New Roman"/>
                <a:cs typeface="Calibri"/>
              </a:rPr>
              <a:t>Berkow</a:t>
            </a:r>
            <a:r>
              <a:rPr lang="en-US" sz="2200" b="1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ea typeface="Times New Roman"/>
                <a:cs typeface="Calibri"/>
              </a:rPr>
              <a:t>– On the Mysterious Encounters with  </a:t>
            </a:r>
            <a:r>
              <a:rPr lang="en-US" sz="2200" b="1" dirty="0">
                <a:solidFill>
                  <a:srgbClr val="000000"/>
                </a:solidFill>
                <a:ea typeface="Times New Roman"/>
                <a:cs typeface="Calibri"/>
              </a:rPr>
              <a:t>Moe Berg</a:t>
            </a: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solidFill>
                  <a:srgbClr val="0000FF"/>
                </a:solidFill>
                <a:ea typeface="Times New Roman"/>
                <a:cs typeface="Calibri"/>
                <a:hlinkClick r:id="rId3"/>
              </a:rPr>
              <a:t>https://www.youtube.com/watch?v=7A7RxVsVZMQ</a:t>
            </a:r>
            <a:endParaRPr lang="en-US" sz="1100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200" b="1" dirty="0">
                <a:solidFill>
                  <a:srgbClr val="000000"/>
                </a:solidFill>
                <a:ea typeface="Times New Roman"/>
                <a:cs typeface="Calibri"/>
              </a:rPr>
              <a:t>Sports Century-Moe Burg</a:t>
            </a: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200" b="1" dirty="0">
                <a:solidFill>
                  <a:srgbClr val="0000FF"/>
                </a:solidFill>
                <a:ea typeface="Times New Roman"/>
                <a:cs typeface="Calibri"/>
                <a:hlinkClick r:id="rId4"/>
              </a:rPr>
              <a:t>https://www.youtube.com/watch?v=vywOwtLisRw</a:t>
            </a:r>
            <a:endParaRPr lang="en-US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79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ob\Documents\Tonys Presentation #2\In Su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" y="132012"/>
            <a:ext cx="6553200" cy="90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b\Documents\Tonys Presentation #2\Catch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952"/>
            <a:ext cx="6482964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b\Documents\Tonys Presentation #2\In Uniform-Chica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2" y="207579"/>
            <a:ext cx="6482964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ob\Documents\Tonys Presentation #2\In Uniform 2-Bos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6" y="64595"/>
            <a:ext cx="6380583" cy="87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b\Documents\Tonys Presentation #2\St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231584" cy="901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b\Documents\Tonys Presentation #2\Bok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004888"/>
            <a:ext cx="4151313" cy="743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b\Documents\Tonys Presentation #2\Book 1.5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111250"/>
            <a:ext cx="4337050" cy="713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b\Documents\Tonys Presentation #2\Book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72" y="685800"/>
            <a:ext cx="4221162" cy="71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18</Words>
  <Application>Microsoft Office PowerPoint</Application>
  <PresentationFormat>On-screen Show (4:3)</PresentationFormat>
  <Paragraphs>45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MOE BERG Baseball Player-Spy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Bob</cp:lastModifiedBy>
  <cp:revision>47</cp:revision>
  <dcterms:created xsi:type="dcterms:W3CDTF">2021-04-26T18:39:49Z</dcterms:created>
  <dcterms:modified xsi:type="dcterms:W3CDTF">2021-05-10T13:31:06Z</dcterms:modified>
</cp:coreProperties>
</file>